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82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8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701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39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33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42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56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31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24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978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77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03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0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b="0" i="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ytorch.org/get-started/locally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eveloper.nvidia.com/cuda-11.3.0-download-archiv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eveloper.nvidia.com/cudn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12EA660-F675-4F23-8413-731B1C3EAE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altLang="ko-KR"/>
              <a:t>CUDA </a:t>
            </a:r>
            <a:r>
              <a:rPr lang="ko-KR" altLang="en-US"/>
              <a:t>설치 가이드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6B2E50-E196-41D4-8292-213ACF322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672739"/>
            <a:ext cx="5636108" cy="1021498"/>
          </a:xfrm>
        </p:spPr>
        <p:txBody>
          <a:bodyPr>
            <a:norm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2022-04-12 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C1756AB0-ABB4-7DB2-274C-027C7BAF7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6" r="1573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21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2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7319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7AE64-3B30-430A-A055-32371385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CUDA </a:t>
            </a:r>
            <a:r>
              <a:rPr lang="ko-KR" altLang="en-US" dirty="0"/>
              <a:t>설치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A691D7-1E29-4F39-8717-A26CB9D91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ko-KR" altLang="en-US" dirty="0"/>
              <a:t> 얼굴 인식에 사용하는 </a:t>
            </a:r>
            <a:r>
              <a:rPr lang="en-US" altLang="ko-KR" dirty="0"/>
              <a:t>FAST MTCNN</a:t>
            </a:r>
            <a:r>
              <a:rPr lang="ko-KR" altLang="en-US" dirty="0"/>
              <a:t>을 사용하기 위해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모듈을 사용함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모듈은 </a:t>
            </a:r>
            <a:r>
              <a:rPr lang="en-US" altLang="ko-KR" dirty="0"/>
              <a:t>CUDA </a:t>
            </a:r>
            <a:r>
              <a:rPr lang="ko-KR" altLang="en-US" dirty="0"/>
              <a:t>라이브러리를 사용하여 </a:t>
            </a:r>
            <a:r>
              <a:rPr lang="en-US" altLang="ko-KR" dirty="0"/>
              <a:t>GPU</a:t>
            </a:r>
            <a:r>
              <a:rPr lang="ko-KR" altLang="en-US" dirty="0"/>
              <a:t>를 사용함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 err="1"/>
              <a:t>facenet_pytorch</a:t>
            </a:r>
            <a:r>
              <a:rPr lang="en-US" altLang="ko-KR" dirty="0"/>
              <a:t> </a:t>
            </a:r>
            <a:r>
              <a:rPr lang="ko-KR" altLang="en-US" dirty="0"/>
              <a:t>모듈에 사용하는 </a:t>
            </a:r>
            <a:r>
              <a:rPr lang="en-US" altLang="ko-KR" dirty="0"/>
              <a:t>CUDA </a:t>
            </a:r>
            <a:r>
              <a:rPr lang="ko-KR" altLang="en-US" dirty="0"/>
              <a:t>버전은 </a:t>
            </a:r>
            <a:r>
              <a:rPr lang="en-US" altLang="ko-KR">
                <a:solidFill>
                  <a:srgbClr val="0070C0"/>
                </a:solidFill>
              </a:rPr>
              <a:t>Reference.pdf</a:t>
            </a:r>
            <a:r>
              <a:rPr lang="en-US" altLang="ko-KR"/>
              <a:t> </a:t>
            </a:r>
            <a:r>
              <a:rPr lang="ko-KR" altLang="en-US" dirty="0"/>
              <a:t>에 근거하여 </a:t>
            </a:r>
            <a:r>
              <a:rPr lang="en-US" altLang="ko-KR" dirty="0">
                <a:hlinkClick r:id="rId2"/>
              </a:rPr>
              <a:t>https://pytorch.org/get-started/locally/</a:t>
            </a:r>
            <a:r>
              <a:rPr lang="en-US" altLang="ko-KR" dirty="0"/>
              <a:t> </a:t>
            </a:r>
            <a:r>
              <a:rPr lang="ko-KR" altLang="en-US" dirty="0"/>
              <a:t>사이트에 나와있음</a:t>
            </a:r>
            <a:r>
              <a:rPr lang="en-US" altLang="ko-KR" dirty="0"/>
              <a:t>. 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(10.2</a:t>
            </a:r>
            <a:r>
              <a:rPr lang="ko-KR" altLang="en-US" dirty="0"/>
              <a:t>는 </a:t>
            </a:r>
            <a:r>
              <a:rPr lang="en-US" altLang="ko-KR" dirty="0"/>
              <a:t>Windows </a:t>
            </a:r>
            <a:r>
              <a:rPr lang="ko-KR" altLang="en-US" dirty="0"/>
              <a:t>에서 지원 하지 않음</a:t>
            </a:r>
            <a:r>
              <a:rPr lang="en-US" altLang="ko-KR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B59DED-7C64-4875-BB88-9EE8BAA1D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691" y="4072364"/>
            <a:ext cx="5290989" cy="209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01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681A7-4D80-4274-B409-C5882CB16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CUDA </a:t>
            </a:r>
            <a:r>
              <a:rPr lang="ko-KR" altLang="en-US" dirty="0"/>
              <a:t>버전 선택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7CD328-D7E6-42F1-8B27-841F9D804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이전 슬라이드에서 </a:t>
            </a:r>
            <a:r>
              <a:rPr lang="ko-KR" altLang="en-US" dirty="0" err="1"/>
              <a:t>적어둔</a:t>
            </a:r>
            <a:r>
              <a:rPr lang="ko-KR" altLang="en-US" dirty="0"/>
              <a:t> </a:t>
            </a: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ko-KR" altLang="en-US" dirty="0"/>
              <a:t>사이트에 적혀 있는 </a:t>
            </a:r>
            <a:r>
              <a:rPr lang="en-US" altLang="ko-KR" dirty="0"/>
              <a:t>Version</a:t>
            </a:r>
            <a:r>
              <a:rPr lang="ko-KR" altLang="en-US" dirty="0"/>
              <a:t>을 깔면 된다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현재 슬라이드에서는 </a:t>
            </a:r>
            <a:r>
              <a:rPr lang="en-US" altLang="ko-KR" dirty="0"/>
              <a:t>11.3 Version</a:t>
            </a:r>
            <a:r>
              <a:rPr lang="ko-KR" altLang="en-US" dirty="0"/>
              <a:t>을 설치하였으나</a:t>
            </a:r>
            <a:r>
              <a:rPr lang="en-US" altLang="ko-KR" dirty="0"/>
              <a:t>, </a:t>
            </a:r>
            <a:r>
              <a:rPr lang="ko-KR" altLang="en-US" dirty="0"/>
              <a:t>차후 버전이 변경 될 경우</a:t>
            </a:r>
            <a:r>
              <a:rPr lang="en-US" altLang="ko-KR" dirty="0"/>
              <a:t> </a:t>
            </a:r>
            <a:r>
              <a:rPr lang="ko-KR" altLang="en-US" dirty="0"/>
              <a:t>변경된 버전을 다운 받은 후</a:t>
            </a:r>
            <a:r>
              <a:rPr lang="en-US" altLang="ko-KR" dirty="0"/>
              <a:t>, requirements </a:t>
            </a:r>
            <a:r>
              <a:rPr lang="ko-KR" altLang="en-US" dirty="0"/>
              <a:t>의 </a:t>
            </a:r>
            <a:r>
              <a:rPr lang="en-US" altLang="ko-KR" dirty="0"/>
              <a:t>index-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  <a:r>
              <a:rPr lang="ko-KR" altLang="en-US" dirty="0"/>
              <a:t>부분을 수정해야한다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신규 버전이 </a:t>
            </a:r>
            <a:r>
              <a:rPr lang="en-US" altLang="ko-KR" dirty="0"/>
              <a:t>A.B </a:t>
            </a:r>
            <a:r>
              <a:rPr lang="ko-KR" altLang="en-US" dirty="0"/>
              <a:t>라면 </a:t>
            </a:r>
            <a:r>
              <a:rPr lang="en-US" altLang="ko-KR" dirty="0"/>
              <a:t>index-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  <a:r>
              <a:rPr lang="ko-KR" altLang="en-US" dirty="0" err="1"/>
              <a:t>세곳</a:t>
            </a:r>
            <a:r>
              <a:rPr lang="ko-KR" altLang="en-US" dirty="0"/>
              <a:t> 모두</a:t>
            </a:r>
            <a:r>
              <a:rPr lang="en-US" altLang="ko-KR" dirty="0"/>
              <a:t> https://download.pytorch.org/whl/cuAB </a:t>
            </a:r>
            <a:r>
              <a:rPr lang="ko-KR" altLang="en-US" dirty="0"/>
              <a:t>로 바꾼다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1933422-2334-449B-8436-374084DBE9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5135" y="4455815"/>
            <a:ext cx="9247447" cy="12600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--</a:t>
            </a:r>
            <a:r>
              <a:rPr kumimoji="0" lang="ko-KR" altLang="ko-KR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index-url</a:t>
            </a:r>
            <a: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https://download.pytorch.org/whl/cu113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0BC603-61F9-481C-BC9B-28D4B4B8886D}"/>
              </a:ext>
            </a:extLst>
          </p:cNvPr>
          <p:cNvSpPr/>
          <p:nvPr/>
        </p:nvSpPr>
        <p:spPr>
          <a:xfrm>
            <a:off x="9773072" y="4843164"/>
            <a:ext cx="664019" cy="47698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6EDD35-6E84-4A1D-8197-C520B0147381}"/>
              </a:ext>
            </a:extLst>
          </p:cNvPr>
          <p:cNvSpPr txBox="1"/>
          <p:nvPr/>
        </p:nvSpPr>
        <p:spPr>
          <a:xfrm>
            <a:off x="10636788" y="4619989"/>
            <a:ext cx="15808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CUDA ver.11.3</a:t>
            </a:r>
          </a:p>
          <a:p>
            <a:r>
              <a:rPr lang="ko-KR" altLang="en-US" dirty="0"/>
              <a:t>이기 때문에</a:t>
            </a:r>
            <a:endParaRPr lang="en-US" altLang="ko-KR" dirty="0"/>
          </a:p>
          <a:p>
            <a:r>
              <a:rPr lang="en-US" altLang="ko-KR" dirty="0"/>
              <a:t>cu113</a:t>
            </a:r>
            <a:endParaRPr lang="ko-KR" altLang="en-US" dirty="0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070575A2-9D8F-4FB9-A7E5-8C7F81588AD9}"/>
              </a:ext>
            </a:extLst>
          </p:cNvPr>
          <p:cNvCxnSpPr>
            <a:stCxn id="6" idx="0"/>
            <a:endCxn id="7" idx="0"/>
          </p:cNvCxnSpPr>
          <p:nvPr/>
        </p:nvCxnSpPr>
        <p:spPr>
          <a:xfrm rot="5400000" flipH="1" flipV="1">
            <a:off x="10654568" y="4070504"/>
            <a:ext cx="223175" cy="1322147"/>
          </a:xfrm>
          <a:prstGeom prst="bentConnector3">
            <a:avLst>
              <a:gd name="adj1" fmla="val 202431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84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85F45-F27E-425B-8B14-6C450AC6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CUDA 11.3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5D8B3A-CE8D-496E-80D7-91F8BDBA3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https://developer.nvidia.com/cuda-11.3.0-download-archive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위 사이트에서 자신의 운영체제에 맞춰 </a:t>
            </a:r>
            <a:r>
              <a:rPr lang="en-US" altLang="ko-KR" dirty="0"/>
              <a:t>CUDA 11.3 </a:t>
            </a:r>
            <a:r>
              <a:rPr lang="ko-KR" altLang="en-US" dirty="0"/>
              <a:t>버전을 설치</a:t>
            </a:r>
            <a:br>
              <a:rPr lang="en-US" altLang="ko-KR" dirty="0"/>
            </a:br>
            <a:r>
              <a:rPr lang="en-US" altLang="ko-KR" dirty="0"/>
              <a:t> (Windows 11</a:t>
            </a:r>
            <a:r>
              <a:rPr lang="ko-KR" altLang="en-US" dirty="0"/>
              <a:t>은 </a:t>
            </a:r>
            <a:r>
              <a:rPr lang="en-US" altLang="ko-KR" dirty="0"/>
              <a:t>Windows 10</a:t>
            </a:r>
            <a:r>
              <a:rPr lang="ko-KR" altLang="en-US" dirty="0"/>
              <a:t>으로 깔아도 무방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11AA22-9F3C-41CD-9EA2-8E4A891EBC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250" b="53018"/>
          <a:stretch/>
        </p:blipFill>
        <p:spPr>
          <a:xfrm>
            <a:off x="1318104" y="3766971"/>
            <a:ext cx="6065520" cy="225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5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151C6-9CD6-47DC-AF16-429EDA19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cuDNN</a:t>
            </a:r>
            <a:r>
              <a:rPr lang="en-US" altLang="ko-KR" dirty="0"/>
              <a:t> 8.x </a:t>
            </a:r>
            <a:r>
              <a:rPr lang="ko-KR" altLang="en-US" dirty="0"/>
              <a:t>다운로드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2DC890-50C7-47B1-82D8-D615C89F5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https://developer.nvidia.com/cudnn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위 사이트에서 </a:t>
            </a:r>
            <a:r>
              <a:rPr lang="en-US" altLang="ko-KR" dirty="0"/>
              <a:t>Download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버튼을 누른 후 </a:t>
            </a:r>
            <a:br>
              <a:rPr lang="en-US" altLang="ko-KR" dirty="0"/>
            </a:br>
            <a:r>
              <a:rPr lang="en-US" altLang="ko-KR" dirty="0"/>
              <a:t>  11.X</a:t>
            </a:r>
            <a:r>
              <a:rPr lang="ko-KR" altLang="en-US" dirty="0"/>
              <a:t>에 맞는 최신 버전 </a:t>
            </a:r>
            <a:r>
              <a:rPr lang="en-US" altLang="ko-KR" dirty="0" err="1"/>
              <a:t>cuDNN</a:t>
            </a:r>
            <a:r>
              <a:rPr lang="en-US" altLang="ko-KR" dirty="0"/>
              <a:t> </a:t>
            </a:r>
            <a:r>
              <a:rPr lang="ko-KR" altLang="en-US" dirty="0"/>
              <a:t>다운로드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1D2B93-0199-449E-BC3B-7D2B8CA4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85" y="3572429"/>
            <a:ext cx="10917174" cy="270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4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986C6-7560-4B48-86EB-2C01D0F64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cuDNN</a:t>
            </a:r>
            <a:r>
              <a:rPr lang="en-US" altLang="ko-KR" dirty="0"/>
              <a:t> 8.x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634F6A-4515-4806-A1AA-924343AD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</a:t>
            </a:r>
            <a:r>
              <a:rPr lang="ko-KR" altLang="en-US" dirty="0"/>
              <a:t>다운로드 된 압축 파일 해제 후</a:t>
            </a:r>
            <a:r>
              <a:rPr lang="en-US" altLang="ko-KR" dirty="0"/>
              <a:t>, </a:t>
            </a:r>
            <a:r>
              <a:rPr lang="ko-KR" altLang="en-US" dirty="0"/>
              <a:t>압축 파일 내 </a:t>
            </a:r>
            <a:r>
              <a:rPr lang="en-US" altLang="ko-KR" dirty="0"/>
              <a:t>bin, include, lib, LICENSE </a:t>
            </a:r>
            <a:r>
              <a:rPr lang="ko-KR" altLang="en-US" dirty="0"/>
              <a:t>파일들을 </a:t>
            </a:r>
            <a:r>
              <a:rPr lang="en-US" altLang="ko-KR" dirty="0"/>
              <a:t>CUDA </a:t>
            </a:r>
            <a:r>
              <a:rPr lang="ko-KR" altLang="en-US" dirty="0"/>
              <a:t>설치 경로에 복사 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dirty="0"/>
              <a:t> CUDA </a:t>
            </a:r>
            <a:r>
              <a:rPr lang="ko-KR" altLang="en-US" dirty="0"/>
              <a:t>설치 경로는 기본으로 다음과 같음</a:t>
            </a:r>
            <a:br>
              <a:rPr lang="en-US" altLang="ko-KR" dirty="0"/>
            </a:br>
            <a:r>
              <a:rPr lang="en-US" altLang="ko-KR" dirty="0"/>
              <a:t>C:/Program Files/NVVIDIA GPU Computing Toolkit/CUDA/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42E62E-A201-45BD-A1BD-CB87B4C4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237"/>
          <a:stretch/>
        </p:blipFill>
        <p:spPr>
          <a:xfrm>
            <a:off x="1630250" y="3988646"/>
            <a:ext cx="3239752" cy="21148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7F38F5-10F5-45F1-949A-510DFF9F9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84" b="47182"/>
          <a:stretch/>
        </p:blipFill>
        <p:spPr>
          <a:xfrm>
            <a:off x="6329265" y="3800844"/>
            <a:ext cx="4893055" cy="23698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63294E0-FE48-4A00-A055-D8D2C5F7BE91}"/>
              </a:ext>
            </a:extLst>
          </p:cNvPr>
          <p:cNvSpPr/>
          <p:nvPr/>
        </p:nvSpPr>
        <p:spPr>
          <a:xfrm>
            <a:off x="1744824" y="4627984"/>
            <a:ext cx="998376" cy="124110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B126B5DE-0F02-4DD0-BA65-8D880FF7C897}"/>
              </a:ext>
            </a:extLst>
          </p:cNvPr>
          <p:cNvCxnSpPr>
            <a:cxnSpLocks/>
          </p:cNvCxnSpPr>
          <p:nvPr/>
        </p:nvCxnSpPr>
        <p:spPr>
          <a:xfrm flipV="1">
            <a:off x="2743200" y="4488873"/>
            <a:ext cx="4578800" cy="465819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471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EA660-F675-4F23-8413-731B1C3EAE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ko-KR" altLang="en-US" dirty="0"/>
              <a:t>실행 예시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6B2E50-E196-41D4-8292-213ACF322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672739"/>
            <a:ext cx="5636108" cy="1021498"/>
          </a:xfrm>
        </p:spPr>
        <p:txBody>
          <a:bodyPr>
            <a:norm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2022-04-12 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C1756AB0-ABB4-7DB2-274C-027C7BAF7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6" r="15736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4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0F0F3-5531-4E61-9CD6-C5A80224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입력 영상</a:t>
            </a:r>
          </a:p>
        </p:txBody>
      </p:sp>
      <p:pic>
        <p:nvPicPr>
          <p:cNvPr id="4" name="test">
            <a:hlinkClick r:id="" action="ppaction://media"/>
            <a:extLst>
              <a:ext uri="{FF2B5EF4-FFF2-40B4-BE49-F238E27FC236}">
                <a16:creationId xmlns:a16="http://schemas.microsoft.com/office/drawing/2014/main" id="{DBC08960-04FB-48AB-9BB4-6B2D4EE57A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7650" y="2108200"/>
            <a:ext cx="6675438" cy="3760788"/>
          </a:xfrm>
        </p:spPr>
      </p:pic>
    </p:spTree>
    <p:extLst>
      <p:ext uri="{BB962C8B-B14F-4D97-AF65-F5344CB8AC3E}">
        <p14:creationId xmlns:p14="http://schemas.microsoft.com/office/powerpoint/2010/main" val="66448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0F0F3-5531-4E61-9CD6-C5A80224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영상</a:t>
            </a:r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8C0B7141-E554-42B2-9B09-AF06460D94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9238" y="2108200"/>
            <a:ext cx="6675437" cy="3760788"/>
          </a:xfrm>
        </p:spPr>
      </p:pic>
    </p:spTree>
    <p:extLst>
      <p:ext uri="{BB962C8B-B14F-4D97-AF65-F5344CB8AC3E}">
        <p14:creationId xmlns:p14="http://schemas.microsoft.com/office/powerpoint/2010/main" val="192683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43C"/>
      </a:dk2>
      <a:lt2>
        <a:srgbClr val="E2E8E3"/>
      </a:lt2>
      <a:accent1>
        <a:srgbClr val="C493BC"/>
      </a:accent1>
      <a:accent2>
        <a:srgbClr val="BA7F98"/>
      </a:accent2>
      <a:accent3>
        <a:srgbClr val="C69696"/>
      </a:accent3>
      <a:accent4>
        <a:srgbClr val="BA977F"/>
      </a:accent4>
      <a:accent5>
        <a:srgbClr val="ABA481"/>
      </a:accent5>
      <a:accent6>
        <a:srgbClr val="9CA974"/>
      </a:accent6>
      <a:hlink>
        <a:srgbClr val="568E5F"/>
      </a:hlink>
      <a:folHlink>
        <a:srgbClr val="7F7F7F"/>
      </a:folHlink>
    </a:clrScheme>
    <a:fontScheme name="Retrospect">
      <a:majorFont>
        <a:latin typeface="Malgun Gothic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lgun Gothic Semi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47</TotalTime>
  <Words>281</Words>
  <Application>Microsoft Office PowerPoint</Application>
  <PresentationFormat>와이드스크린</PresentationFormat>
  <Paragraphs>27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Arial Unicode MS</vt:lpstr>
      <vt:lpstr>Malgun Gothic Semilight</vt:lpstr>
      <vt:lpstr>맑은 고딕</vt:lpstr>
      <vt:lpstr>Arial</vt:lpstr>
      <vt:lpstr>Calibri</vt:lpstr>
      <vt:lpstr>Wingdings</vt:lpstr>
      <vt:lpstr>RetrospectVTI</vt:lpstr>
      <vt:lpstr>CUDA 설치 가이드</vt:lpstr>
      <vt:lpstr>CUDA 설치 이유</vt:lpstr>
      <vt:lpstr>CUDA 버전 선택 방법</vt:lpstr>
      <vt:lpstr>CUDA 11.3 설치</vt:lpstr>
      <vt:lpstr>cuDNN 8.x 다운로드</vt:lpstr>
      <vt:lpstr>cuDNN 8.x 설치</vt:lpstr>
      <vt:lpstr>실행 예시</vt:lpstr>
      <vt:lpstr>입력 영상</vt:lpstr>
      <vt:lpstr>결과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설치 가이드</dc:title>
  <dc:creator>pih</dc:creator>
  <cp:lastModifiedBy>pih</cp:lastModifiedBy>
  <cp:revision>4</cp:revision>
  <dcterms:created xsi:type="dcterms:W3CDTF">2022-04-12T05:57:10Z</dcterms:created>
  <dcterms:modified xsi:type="dcterms:W3CDTF">2022-04-12T07:00:11Z</dcterms:modified>
</cp:coreProperties>
</file>

<file path=docProps/thumbnail.jpeg>
</file>